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4540"/>
    <a:srgbClr val="FFFFFF"/>
    <a:srgbClr val="FF9933"/>
    <a:srgbClr val="FFE05B"/>
    <a:srgbClr val="FFCC00"/>
    <a:srgbClr val="993366"/>
    <a:srgbClr val="FFCCFF"/>
    <a:srgbClr val="FF99CC"/>
    <a:srgbClr val="CCCCFF"/>
    <a:srgbClr val="ABD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34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399926096"/>
        <c:axId val="399927664"/>
        <c:axId val="0"/>
      </c:bar3DChart>
      <c:catAx>
        <c:axId val="399926096"/>
        <c:scaling>
          <c:orientation val="minMax"/>
        </c:scaling>
        <c:delete val="0"/>
        <c:axPos val="b"/>
        <c:numFmt formatCode="General" sourceLinked="1"/>
        <c:majorTickMark val="out"/>
        <c:minorTickMark val="none"/>
        <c:tickLblPos val="nextTo"/>
        <c:crossAx val="399927664"/>
        <c:crosses val="autoZero"/>
        <c:auto val="1"/>
        <c:lblAlgn val="ctr"/>
        <c:lblOffset val="100"/>
        <c:noMultiLvlLbl val="0"/>
      </c:catAx>
      <c:valAx>
        <c:axId val="399927664"/>
        <c:scaling>
          <c:orientation val="minMax"/>
        </c:scaling>
        <c:delete val="0"/>
        <c:axPos val="l"/>
        <c:majorGridlines/>
        <c:numFmt formatCode="General" sourceLinked="1"/>
        <c:majorTickMark val="out"/>
        <c:minorTickMark val="none"/>
        <c:tickLblPos val="nextTo"/>
        <c:crossAx val="3999260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50351" y="4695145"/>
            <a:ext cx="35052000" cy="22174200"/>
          </a:xfrm>
          <a:prstGeom prst="roundRect">
            <a:avLst>
              <a:gd name="adj" fmla="val 3005"/>
            </a:avLst>
          </a:prstGeom>
          <a:solidFill>
            <a:schemeClr val="bg2">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1116412"/>
            <a:ext cx="2362200" cy="2680822"/>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7400" y="1116412"/>
            <a:ext cx="2902857" cy="259090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82FF1A-41CC-48D9-80F2-8D9F6F4F72AF}"/>
</file>

<file path=customXml/itemProps2.xml><?xml version="1.0" encoding="utf-8"?>
<ds:datastoreItem xmlns:ds="http://schemas.openxmlformats.org/officeDocument/2006/customXml" ds:itemID="{F17D0340-A7AC-41C0-932E-5570E025347E}"/>
</file>

<file path=customXml/itemProps3.xml><?xml version="1.0" encoding="utf-8"?>
<ds:datastoreItem xmlns:ds="http://schemas.openxmlformats.org/officeDocument/2006/customXml" ds:itemID="{21011CB8-08FA-4C5F-9736-9CDDEAC486C8}"/>
</file>

<file path=docProps/app.xml><?xml version="1.0" encoding="utf-8"?>
<Properties xmlns="http://schemas.openxmlformats.org/officeDocument/2006/extended-properties" xmlns:vt="http://schemas.openxmlformats.org/officeDocument/2006/docPropsVTypes">
  <Template/>
  <TotalTime>1441</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197</cp:revision>
  <dcterms:created xsi:type="dcterms:W3CDTF">2005-03-16T15:57:41Z</dcterms:created>
  <dcterms:modified xsi:type="dcterms:W3CDTF">2017-03-06T22:02:28Z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